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8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C97898-D840-420F-853A-B45F2561E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6F8535D-DC8D-49B3-84B1-C315C29AF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79207D-DB85-4A8A-B288-7E9ED2E9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C954-1EE3-4921-A0FC-4E2346821123}" type="datetimeFigureOut">
              <a:rPr lang="sv-SE" smtClean="0"/>
              <a:t>2020-07-07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AB73C1-A9FA-4A0D-908B-C37E5744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365675-1990-40E5-AE5A-F021818E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8F4A-9F18-4AF5-82AC-C7D084002E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15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2516B0-B089-4643-A8EA-3D791500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16D9F00-0527-47BF-820B-92BE20337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08E5F8-E031-49BB-8903-F49DC38E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C954-1EE3-4921-A0FC-4E2346821123}" type="datetimeFigureOut">
              <a:rPr lang="sv-SE" smtClean="0"/>
              <a:t>2020-07-07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6E1808-660E-4D1B-8DA5-7A796D24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127751-22EB-4E9E-8FD4-E6700221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8F4A-9F18-4AF5-82AC-C7D084002E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79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D877CC8-6A92-4C30-824A-084A93857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71D6F29-81E9-47D0-B0DB-04DF112A7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259370-AE59-4D81-8791-9632ABC7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C954-1EE3-4921-A0FC-4E2346821123}" type="datetimeFigureOut">
              <a:rPr lang="sv-SE" smtClean="0"/>
              <a:t>2020-07-07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8FE4E0-8821-4ACB-BAF7-CEAC0ADD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BE4A3F-F352-4BAF-A5E2-24DF0FB3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8F4A-9F18-4AF5-82AC-C7D084002E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9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483142"/>
            <a:ext cx="6178308" cy="46938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7157713" y="1483144"/>
            <a:ext cx="4196585" cy="4693823"/>
          </a:xfrm>
        </p:spPr>
        <p:txBody>
          <a:bodyPr anchor="t"/>
          <a:lstStyle>
            <a:lvl1pPr marL="0" indent="0">
              <a:buNone/>
              <a:defRPr sz="4021"/>
            </a:lvl1pPr>
            <a:lvl2pPr marL="574656" indent="0">
              <a:buNone/>
              <a:defRPr sz="3519"/>
            </a:lvl2pPr>
            <a:lvl3pPr marL="1149308" indent="0">
              <a:buNone/>
              <a:defRPr sz="3017"/>
            </a:lvl3pPr>
            <a:lvl4pPr marL="1723964" indent="0">
              <a:buNone/>
              <a:defRPr sz="2515"/>
            </a:lvl4pPr>
            <a:lvl5pPr marL="2298618" indent="0">
              <a:buNone/>
              <a:defRPr sz="2515"/>
            </a:lvl5pPr>
            <a:lvl6pPr marL="2873273" indent="0">
              <a:buNone/>
              <a:defRPr sz="2515"/>
            </a:lvl6pPr>
            <a:lvl7pPr marL="3447926" indent="0">
              <a:buNone/>
              <a:defRPr sz="2515"/>
            </a:lvl7pPr>
            <a:lvl8pPr marL="4022582" indent="0">
              <a:buNone/>
              <a:defRPr sz="2515"/>
            </a:lvl8pPr>
            <a:lvl9pPr marL="4597235" indent="0">
              <a:buNone/>
              <a:defRPr sz="2515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4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5355BE-7FB6-47EA-A012-79532924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1F104C-470C-4DE2-86A7-437C0B8F7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D86ED6-92E2-47F2-AE77-B63F3BB6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C954-1EE3-4921-A0FC-4E2346821123}" type="datetimeFigureOut">
              <a:rPr lang="sv-SE" smtClean="0"/>
              <a:t>2020-07-07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172576-8E38-44FC-92B5-228700B9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259D7D-E317-4615-88B9-C1C682E7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8F4A-9F18-4AF5-82AC-C7D084002E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73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8FF246-CEEA-4E87-BAEB-AD534022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1318052-585A-487C-93D1-40D0ADAD7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C94831-EB9C-4832-9D80-82B5B585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C954-1EE3-4921-A0FC-4E2346821123}" type="datetimeFigureOut">
              <a:rPr lang="sv-SE" smtClean="0"/>
              <a:t>2020-07-07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5E0FDD-EE14-445A-A8B5-9726A66E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7B932B-9782-4653-A39B-E1018D45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8F4A-9F18-4AF5-82AC-C7D084002E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462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D084CF-2E38-4ABC-B9CE-2688389E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076242-DA61-40B2-B716-15B130C9E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D6338BE-924D-4437-8D8D-6A75089D3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5E3298-953F-45D2-BEFD-F9A44670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C954-1EE3-4921-A0FC-4E2346821123}" type="datetimeFigureOut">
              <a:rPr lang="sv-SE" smtClean="0"/>
              <a:t>2020-07-07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7F088E4-6D89-4085-A4F5-5A5FBA00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C8A803-2390-4320-AD70-A3DCE116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8F4A-9F18-4AF5-82AC-C7D084002E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68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4B68AB-18B2-43F7-B25B-2438BEFB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D58F7A-6516-45C4-ABD3-AFEBD4B4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B375B7-9BE0-4347-95D0-FEB754B5A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1350FBE-AF21-45F2-915B-C79BA3446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5FDDB97-BEAC-4F6C-B747-C811A4E52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F0DCAE0-06C2-4CB4-AFA2-CE7A051C7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C954-1EE3-4921-A0FC-4E2346821123}" type="datetimeFigureOut">
              <a:rPr lang="sv-SE" smtClean="0"/>
              <a:t>2020-07-07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7B72BBE-2E57-4CE8-B704-3257C4F8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6702CD-8B9C-46DD-B29F-939BFEE5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8F4A-9F18-4AF5-82AC-C7D084002E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9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70E7D5-09E8-4A46-88BF-C37E4DC7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5349AB8-C48D-430E-BF22-8C290DC5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C954-1EE3-4921-A0FC-4E2346821123}" type="datetimeFigureOut">
              <a:rPr lang="sv-SE" smtClean="0"/>
              <a:t>2020-07-07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18B001-30D2-44DA-A1B8-B4F52D49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61B78E7-BD65-4202-B3D1-C6EEE98B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8F4A-9F18-4AF5-82AC-C7D084002E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83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640B7C9-A537-412E-B178-9659FE53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C954-1EE3-4921-A0FC-4E2346821123}" type="datetimeFigureOut">
              <a:rPr lang="sv-SE" smtClean="0"/>
              <a:t>2020-07-07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0BB6C77-E843-46B5-843F-28ADDCF8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489C772-9052-441D-86B2-7342F819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8F4A-9F18-4AF5-82AC-C7D084002E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353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D271B2-7F0B-496E-BB54-759FAD0C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F3C158-BA3A-4210-8247-F95070DB6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F05645-5578-41E6-9376-AFCEA3F22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D4C962-33A7-4161-AC8B-31C2C9E4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C954-1EE3-4921-A0FC-4E2346821123}" type="datetimeFigureOut">
              <a:rPr lang="sv-SE" smtClean="0"/>
              <a:t>2020-07-07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9B6146B-D8A7-477A-A870-E895BF2D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082C236-8B39-4C83-9B05-2DB24B45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8F4A-9F18-4AF5-82AC-C7D084002E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48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E6EE1D-3978-486E-A33D-7FDB80DB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4B0C13F-EF14-4AF0-B84C-A3961E60B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CC01F8-E70A-42A1-B64F-3CED54D64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9D242A4-D9E0-45BE-88A8-4ABE65FB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C954-1EE3-4921-A0FC-4E2346821123}" type="datetimeFigureOut">
              <a:rPr lang="sv-SE" smtClean="0"/>
              <a:t>2020-07-07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9DBC4AE-306A-444D-BA57-20E048BE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06A2BD5-47F8-4C40-AE5B-74B13CA8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8F4A-9F18-4AF5-82AC-C7D084002E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80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44DAF2-56C2-49AC-BEA4-6A5A42F2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09AAD3-68A2-4DC7-BA2F-FFFF03E67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860635-B9C7-414D-8571-121D3A32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0C954-1EE3-4921-A0FC-4E2346821123}" type="datetimeFigureOut">
              <a:rPr lang="sv-SE" smtClean="0"/>
              <a:t>2020-07-07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CE91FA-89AB-4647-9F78-AF2177AC3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B4440B-4B27-4F55-B46C-1234EDC60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18F4A-9F18-4AF5-82AC-C7D084002E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081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95DE968-2D38-4814-A510-EE1BC790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2" y="629269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THE WEST SWEDEN TOURIST BOARD’S ONLINE TRAINING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D8C4BE8-C2F5-4805-8F61-1DC1AE1C6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9 million SEK of funding</a:t>
            </a:r>
          </a:p>
          <a:p>
            <a:r>
              <a:rPr lang="en-US" sz="2000" dirty="0"/>
              <a:t>70% of staff costs for 1-2 people per company </a:t>
            </a:r>
          </a:p>
          <a:p>
            <a:r>
              <a:rPr lang="en-US" sz="2000" dirty="0"/>
              <a:t>200 participants got paid, another approximately 100 participants per day </a:t>
            </a:r>
          </a:p>
          <a:p>
            <a:r>
              <a:rPr lang="en-US" sz="2000" dirty="0"/>
              <a:t>8 weeks, 8 modules/themes</a:t>
            </a:r>
          </a:p>
          <a:p>
            <a:r>
              <a:rPr lang="en-US" sz="2000" dirty="0"/>
              <a:t>E.g. Sustainability, Hospitality, Events, Social Media, SEO/SEM and Personal Development</a:t>
            </a:r>
          </a:p>
          <a:p>
            <a:r>
              <a:rPr lang="en-US" sz="2000" dirty="0"/>
              <a:t>14 April – 5 June</a:t>
            </a:r>
          </a:p>
          <a:p>
            <a:r>
              <a:rPr lang="en-US" sz="2000" dirty="0"/>
              <a:t>65 speakers</a:t>
            </a:r>
          </a:p>
          <a:p>
            <a:r>
              <a:rPr lang="en-US" sz="2000" dirty="0"/>
              <a:t>All online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1215"/>
            <a:endParaRPr lang="en-US" sz="2000" dirty="0"/>
          </a:p>
          <a:p>
            <a:pPr marL="21215"/>
            <a:endParaRPr lang="en-US" sz="2000" i="1" dirty="0"/>
          </a:p>
          <a:p>
            <a:endParaRPr lang="en-US" sz="2000" dirty="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454A0117-E20E-4032-BFE3-2AE825C520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2B8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11454866-6EEF-485D-A733-7F4114EEB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38" y="6048374"/>
            <a:ext cx="1193938" cy="62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68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THE WEST SWEDEN TOURIST BOARD’S ONLINE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WEST SWEDEN TOURIST BOARD’S ONLINE TRAINING</dc:title>
  <dc:creator>Marie Linde</dc:creator>
  <cp:lastModifiedBy>Giulia Carraro</cp:lastModifiedBy>
  <cp:revision>7</cp:revision>
  <dcterms:created xsi:type="dcterms:W3CDTF">2020-06-30T07:37:32Z</dcterms:created>
  <dcterms:modified xsi:type="dcterms:W3CDTF">2020-07-07T12:30:59Z</dcterms:modified>
</cp:coreProperties>
</file>